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AD46-6F33-4770-B148-CD212C3275D5}" type="datetimeFigureOut">
              <a:rPr lang="fr-FR" smtClean="0"/>
              <a:t>26/01/2019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57B6-173C-4868-B288-90441D1C79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716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AD46-6F33-4770-B148-CD212C3275D5}" type="datetimeFigureOut">
              <a:rPr lang="fr-FR" smtClean="0"/>
              <a:t>26/01/2019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57B6-173C-4868-B288-90441D1C79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84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AD46-6F33-4770-B148-CD212C3275D5}" type="datetimeFigureOut">
              <a:rPr lang="fr-FR" smtClean="0"/>
              <a:t>26/01/2019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57B6-173C-4868-B288-90441D1C79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11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AD46-6F33-4770-B148-CD212C3275D5}" type="datetimeFigureOut">
              <a:rPr lang="fr-FR" smtClean="0"/>
              <a:t>26/01/2019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57B6-173C-4868-B288-90441D1C79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606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AD46-6F33-4770-B148-CD212C3275D5}" type="datetimeFigureOut">
              <a:rPr lang="fr-FR" smtClean="0"/>
              <a:t>26/01/2019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57B6-173C-4868-B288-90441D1C79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47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AD46-6F33-4770-B148-CD212C3275D5}" type="datetimeFigureOut">
              <a:rPr lang="fr-FR" smtClean="0"/>
              <a:t>26/01/2019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57B6-173C-4868-B288-90441D1C79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58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AD46-6F33-4770-B148-CD212C3275D5}" type="datetimeFigureOut">
              <a:rPr lang="fr-FR" smtClean="0"/>
              <a:t>26/01/2019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57B6-173C-4868-B288-90441D1C79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65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AD46-6F33-4770-B148-CD212C3275D5}" type="datetimeFigureOut">
              <a:rPr lang="fr-FR" smtClean="0"/>
              <a:t>26/01/2019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57B6-173C-4868-B288-90441D1C79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22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AD46-6F33-4770-B148-CD212C3275D5}" type="datetimeFigureOut">
              <a:rPr lang="fr-FR" smtClean="0"/>
              <a:t>26/01/2019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57B6-173C-4868-B288-90441D1C79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10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AD46-6F33-4770-B148-CD212C3275D5}" type="datetimeFigureOut">
              <a:rPr lang="fr-FR" smtClean="0"/>
              <a:t>26/01/2019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57B6-173C-4868-B288-90441D1C79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63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AD46-6F33-4770-B148-CD212C3275D5}" type="datetimeFigureOut">
              <a:rPr lang="fr-FR" smtClean="0"/>
              <a:t>26/01/2019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57B6-173C-4868-B288-90441D1C79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75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DAD46-6F33-4770-B148-CD212C3275D5}" type="datetimeFigureOut">
              <a:rPr lang="fr-FR" smtClean="0"/>
              <a:t>26/01/2019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257B6-173C-4868-B288-90441D1C79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35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" Type="http://schemas.openxmlformats.org/officeDocument/2006/relationships/image" Target="../media/image19.jpe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mille-L\Documents\PHOTOS\2018 10\IMG_51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5004048" cy="333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amille-L\Documents\PHOTOS\2018 10\IMG_51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44" y="3284984"/>
            <a:ext cx="5112060" cy="340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7504" y="4509120"/>
            <a:ext cx="3744416" cy="830997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IL NE FAUT PAS POUSSER, MAIS JUSTE REGARDER !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580112" y="1418079"/>
            <a:ext cx="3060848" cy="1200329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DES PETITS TROUS !</a:t>
            </a:r>
          </a:p>
          <a:p>
            <a:pPr algn="ctr"/>
            <a:r>
              <a:rPr lang="fr-FR" sz="2400" b="1" dirty="0" smtClean="0"/>
              <a:t>DES PETITS TROUS !                           DE PARTOUT!</a:t>
            </a:r>
            <a:endParaRPr lang="fr-FR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475656" y="188640"/>
            <a:ext cx="6588224" cy="584775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/>
              <a:t>UN PLAN DE TRAVAIL BIEN INCLINE</a:t>
            </a:r>
            <a:endParaRPr lang="fr-FR" sz="3200" b="1" dirty="0"/>
          </a:p>
        </p:txBody>
      </p:sp>
      <p:sp>
        <p:nvSpPr>
          <p:cNvPr id="4" name="Flèche vers le bas 3"/>
          <p:cNvSpPr/>
          <p:nvPr/>
        </p:nvSpPr>
        <p:spPr>
          <a:xfrm>
            <a:off x="1619672" y="5541404"/>
            <a:ext cx="360040" cy="671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51520" y="6381328"/>
            <a:ext cx="3060848" cy="276999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Des images de montage qui vous inspireront 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2583739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mille-L\Documents\PHOTOS\2018 10\IMG_50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92" y="260808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Famille-L\Documents\PHOTOS\2018 10\IMG_50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6" y="260649"/>
            <a:ext cx="2160000" cy="144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Famille-L\Documents\PHOTOS\2018 10\IMG_50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40" y="260648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Famille-L\Documents\PHOTOS\2018 10\IMG_50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88" y="260648"/>
            <a:ext cx="2160000" cy="14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Famille-L\Documents\PHOTOS\2018 10\IMG_509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6" y="1844824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Famille-L\Documents\PHOTOS\2018 10\IMG_509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92" y="1848936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Famille-L\Documents\PHOTOS\2018 10\IMG_509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Famille-L\Documents\PHOTOS\2018 10\IMG_509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44824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Famille-L\Documents\PHOTOS\2018 10\IMG_510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Famille-L\Documents\PHOTOS\2018 10\IMG_510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92" y="3429000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C:\Users\Famille-L\Documents\PHOTOS\2018 10\IMG_510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689" y="3429000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C:\Users\Famille-L\Documents\PHOTOS\2018 10\IMG_511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130" y="3429000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C:\Users\Famille-L\Documents\PHOTOS\2018 10\IMG_5115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9" y="5013176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7" descr="C:\Users\Famille-L\Documents\PHOTOS\2018 10\IMG_5117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013176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C:\Users\Famille-L\Documents\PHOTOS\2018 10\IMG_5119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32240" y="4653176"/>
            <a:ext cx="14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9" descr="C:\Users\Famille-L\Documents\PHOTOS\2018 10\IMG_5120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860" y="5013336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032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mille-L\Documents\PHOTOS\2018 10\IMG_5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52" y="188640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amille-L\Documents\PHOTOS\2018 10\IMG_51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0" y="188800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Famille-L\Documents\PHOTOS\2018 10\IMG_51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800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Famille-L\Documents\PHOTOS\2018 10\IMG_51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800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Famille-L\Documents\PHOTOS\2018 10\IMG_51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52" y="1772976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Famille-L\Documents\PHOTOS\2018 10\IMG_513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0" y="1772976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amille-L\Documents\PHOTOS\2018 10\IMG_513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404" y="1772976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amille-L\Documents\PHOTOS\2018 10\IMG_513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496" y="1773106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amille-L\Documents\PHOTOS\2018 10\IMG_513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63" y="3357152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Famille-L\Documents\PHOTOS\2018 10\IMG_514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0" y="3357152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Famille-L\Documents\PHOTOS\2018 10\IMG_514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7152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Famille-L\Documents\PHOTOS\2018 10\IMG_514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496" y="3357152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Famille-L\Documents\PHOTOS\2018 10\IMG_515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63" y="4941168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Famille-L\Documents\PHOTOS\2018 10\IMG_515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0" y="4924568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Famille-L\Documents\PHOTOS\2018 10\IMG_516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404" y="4924568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Famille-L\Documents\PHOTOS\2018 10\IMG_5166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688" y="4945572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6943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34</Words>
  <Application>Microsoft Office PowerPoint</Application>
  <PresentationFormat>Affichage à l'écran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Famille-L</dc:creator>
  <cp:lastModifiedBy>JP &amp;NANOU</cp:lastModifiedBy>
  <cp:revision>12</cp:revision>
  <dcterms:created xsi:type="dcterms:W3CDTF">2019-01-25T13:05:09Z</dcterms:created>
  <dcterms:modified xsi:type="dcterms:W3CDTF">2019-01-26T07:58:19Z</dcterms:modified>
</cp:coreProperties>
</file>